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7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74"/>
  </p:normalViewPr>
  <p:slideViewPr>
    <p:cSldViewPr snapToGrid="0" snapToObjects="1">
      <p:cViewPr varScale="1">
        <p:scale>
          <a:sx n="107" d="100"/>
          <a:sy n="107" d="100"/>
        </p:scale>
        <p:origin x="20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14D28-BBBE-ED49-9FEB-31BA308E0742}" type="datetimeFigureOut">
              <a:rPr lang="en-US" smtClean="0"/>
              <a:t>1/19/17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C5317-66EA-734B-8CDE-60180255D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661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C5317-66EA-734B-8CDE-60180255D3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9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27127F9-68FE-D245-8045-D6F23D92BDC6}" type="datetime1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3D4E-225C-604C-9D2E-50363988759C}" type="datetime1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65A2-13A8-E84A-8E70-1A8EBEDE96E3}" type="datetime1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C0654-2A5D-1A4A-AE2B-664EAE17E8E3}" type="datetime1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CD32B-55FC-8947-AF3D-3084D4954BE1}" type="datetime1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C03DC-9634-2B4D-97A3-CAD31D13A635}" type="datetime1">
              <a:rPr lang="en-US" smtClean="0"/>
              <a:t>1/19/17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E1625-15EE-3545-B30A-ED56D540F710}" type="datetime1">
              <a:rPr lang="en-US" smtClean="0"/>
              <a:t>1/19/17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25A05-70D5-3549-B8FA-471FC07DA92A}" type="datetime1">
              <a:rPr lang="en-US" smtClean="0"/>
              <a:t>1/19/17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7926-0612-E444-B2E4-534C882F91C4}" type="datetime1">
              <a:rPr lang="en-US" smtClean="0"/>
              <a:t>1/19/17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6AD66-06DB-A543-B4A5-8E13300B49BF}" type="datetime1">
              <a:rPr lang="en-US" smtClean="0"/>
              <a:t>1/19/17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53788-F4F7-C743-A9FD-9ECE738DFC40}" type="datetime1">
              <a:rPr lang="en-US" smtClean="0"/>
              <a:t>1/19/17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5FE257A-52E6-1A47-B7BC-974FBAEEE097}" type="datetime1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89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oogle.com/design/spec/material-design/introduction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oogle.com/design/spec/material-design/introduction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ndroid.com/studio" TargetMode="External"/><Relationship Id="rId3" Type="http://schemas.openxmlformats.org/officeDocument/2006/relationships/hyperlink" Target="http://www.oracle.com/technetwork/java/javase/downloads/index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Android</a:t>
            </a:r>
            <a:br>
              <a:rPr lang="en-US" dirty="0" smtClean="0"/>
            </a:br>
            <a:r>
              <a:rPr lang="en-US" dirty="0" smtClean="0"/>
              <a:t>Mobile</a:t>
            </a:r>
            <a:br>
              <a:rPr lang="en-US" dirty="0" smtClean="0"/>
            </a:br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Week 1 </a:t>
            </a:r>
            <a:r>
              <a:rPr lang="mr-IN" dirty="0" smtClean="0"/>
              <a:t>–</a:t>
            </a:r>
            <a:r>
              <a:rPr lang="en-US" dirty="0" smtClean="0"/>
              <a:t> Android Studio and Material Design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836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Forks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 anchor="ctr">
            <a:normAutofit lnSpcReduction="10000"/>
          </a:bodyPr>
          <a:lstStyle/>
          <a:p>
            <a:r>
              <a:rPr lang="en-US" sz="3200" dirty="0" smtClean="0"/>
              <a:t>A copy of a repository</a:t>
            </a:r>
          </a:p>
          <a:p>
            <a:r>
              <a:rPr lang="en-US" sz="3200" dirty="0" smtClean="0"/>
              <a:t>GitHub keeps track of upstream changes</a:t>
            </a:r>
          </a:p>
          <a:p>
            <a:r>
              <a:rPr lang="en-US" sz="3200" dirty="0" smtClean="0"/>
              <a:t>We can import the project from GitHub into IntelliJ</a:t>
            </a:r>
          </a:p>
          <a:p>
            <a:r>
              <a:rPr lang="en-US" sz="3200" dirty="0" err="1" smtClean="0"/>
              <a:t>gitignore</a:t>
            </a:r>
            <a:r>
              <a:rPr lang="en-US" sz="3200" dirty="0" smtClean="0"/>
              <a:t> used to ignore certain files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23"/>
          <a:stretch/>
        </p:blipFill>
        <p:spPr>
          <a:xfrm>
            <a:off x="6108192" y="1828800"/>
            <a:ext cx="4136537" cy="407738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146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Pull Requests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565"/>
          <a:stretch/>
        </p:blipFill>
        <p:spPr>
          <a:xfrm>
            <a:off x="1261872" y="1812610"/>
            <a:ext cx="3291023" cy="4383715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 anchor="ctr">
            <a:noAutofit/>
          </a:bodyPr>
          <a:lstStyle/>
          <a:p>
            <a:r>
              <a:rPr lang="en-US" sz="2800" dirty="0" smtClean="0"/>
              <a:t>Used to incorporate changes into original repository</a:t>
            </a:r>
          </a:p>
          <a:p>
            <a:r>
              <a:rPr lang="en-US" sz="2800" dirty="0" smtClean="0"/>
              <a:t>Owner can approve changes by merging the pull request</a:t>
            </a:r>
          </a:p>
          <a:p>
            <a:r>
              <a:rPr lang="en-US" sz="2800" dirty="0" smtClean="0"/>
              <a:t>We can get upstream changes using pull requests and by switching the base</a:t>
            </a:r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852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 Design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800" dirty="0" smtClean="0"/>
              <a:t>Set of design and style guides to be followed when creating an Android App</a:t>
            </a:r>
          </a:p>
          <a:p>
            <a:r>
              <a:rPr lang="en-US" sz="2800" dirty="0">
                <a:hlinkClick r:id="rId2"/>
              </a:rPr>
              <a:t>http://www.google.com/design/spec/material-design/introduction.html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3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Corresponding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 smtClean="0"/>
              <a:t>Android Programming</a:t>
            </a:r>
            <a:r>
              <a:rPr lang="en-US" dirty="0" smtClean="0"/>
              <a:t>, pp xxi-xxii, 1-29, 46-48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dirty="0">
                <a:hlinkClick r:id="rId2"/>
              </a:rPr>
              <a:t>http://www.google.com/design/spec/material-design/introduction.html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590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Studio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First App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022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Studio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Integrated development environment (IDE) for Android based on IntelliJ IDEA Java IDE</a:t>
            </a:r>
          </a:p>
          <a:p>
            <a:r>
              <a:rPr lang="en-US" sz="2000" dirty="0" smtClean="0"/>
              <a:t>Download from </a:t>
            </a:r>
            <a:r>
              <a:rPr lang="en-US" sz="2000" dirty="0">
                <a:hlinkClick r:id="rId2"/>
              </a:rPr>
              <a:t>https://developer.android.com/studio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Need the Java development kit (JDK): </a:t>
            </a:r>
            <a:r>
              <a:rPr lang="en-US" sz="2000" dirty="0">
                <a:hlinkClick r:id="rId3"/>
              </a:rPr>
              <a:t>http://</a:t>
            </a:r>
            <a:r>
              <a:rPr lang="en-US" sz="2000" dirty="0" smtClean="0">
                <a:hlinkClick r:id="rId3"/>
              </a:rPr>
              <a:t>www.oracle.com/technetwork/java/javase/downloads/index.html</a:t>
            </a:r>
            <a:endParaRPr lang="en-US" sz="2000" dirty="0" smtClean="0"/>
          </a:p>
          <a:p>
            <a:r>
              <a:rPr lang="en-US" sz="2000" dirty="0" smtClean="0"/>
              <a:t>When started for the first time, Android Studio will prompt you to download additional components including the Android SDK and tools for running the Android emulator</a:t>
            </a:r>
          </a:p>
          <a:p>
            <a:r>
              <a:rPr lang="en-US" sz="2000" dirty="0" smtClean="0"/>
              <a:t>Notes are based on API 25 but newer versions should function similarly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02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First Android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After starting Android Studio, select “Start a new Android Studio Project”</a:t>
            </a:r>
          </a:p>
          <a:p>
            <a:r>
              <a:rPr lang="en-US" sz="2400" dirty="0" smtClean="0"/>
              <a:t>Choose an application name, e.g. </a:t>
            </a:r>
            <a:r>
              <a:rPr lang="en-US" sz="2400" dirty="0" err="1" smtClean="0"/>
              <a:t>TriviaQuiz</a:t>
            </a:r>
            <a:r>
              <a:rPr lang="en-US" sz="2400" dirty="0" smtClean="0"/>
              <a:t>, and enter a domain name to specify the package name</a:t>
            </a:r>
          </a:p>
          <a:p>
            <a:r>
              <a:rPr lang="en-US" sz="2400" dirty="0" smtClean="0"/>
              <a:t>Select “Phone and Tablet” and choose a minimum SDK, the notes use API 21</a:t>
            </a:r>
          </a:p>
          <a:p>
            <a:r>
              <a:rPr lang="en-US" sz="2400" dirty="0" smtClean="0"/>
              <a:t>Add a new, empty Activity and provide a name for the activity and layout, e.g. </a:t>
            </a:r>
            <a:r>
              <a:rPr lang="en-US" sz="2400" dirty="0" err="1" smtClean="0"/>
              <a:t>QuizActivity</a:t>
            </a:r>
            <a:r>
              <a:rPr lang="en-US" sz="2400" dirty="0" smtClean="0"/>
              <a:t> and </a:t>
            </a:r>
            <a:r>
              <a:rPr lang="en-US" sz="2400" dirty="0" err="1" smtClean="0"/>
              <a:t>activity_quiz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3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Important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QuizActivity.java</a:t>
            </a:r>
            <a:r>
              <a:rPr lang="en-US" sz="2800" dirty="0" smtClean="0"/>
              <a:t> </a:t>
            </a:r>
            <a:r>
              <a:rPr lang="mr-IN" sz="2800" dirty="0" smtClean="0"/>
              <a:t>–</a:t>
            </a:r>
            <a:r>
              <a:rPr lang="en-US" sz="2800" dirty="0" smtClean="0"/>
              <a:t> Java class file containing code that is executed when the app is run</a:t>
            </a:r>
          </a:p>
          <a:p>
            <a:r>
              <a:rPr lang="en-US" sz="2800" dirty="0" err="1" smtClean="0"/>
              <a:t>activity_quiz.xml</a:t>
            </a:r>
            <a:r>
              <a:rPr lang="en-US" sz="2800" dirty="0" smtClean="0"/>
              <a:t> </a:t>
            </a:r>
            <a:r>
              <a:rPr lang="mr-IN" sz="2800" dirty="0" smtClean="0"/>
              <a:t>–</a:t>
            </a:r>
            <a:r>
              <a:rPr lang="en-US" sz="2800" dirty="0" smtClean="0"/>
              <a:t> XML file containing information about how graphical elements of the interface are displayed</a:t>
            </a:r>
          </a:p>
          <a:p>
            <a:r>
              <a:rPr lang="en-US" sz="2800" dirty="0" err="1" smtClean="0"/>
              <a:t>string.xml</a:t>
            </a:r>
            <a:r>
              <a:rPr lang="en-US" sz="2800" dirty="0" smtClean="0"/>
              <a:t> </a:t>
            </a:r>
            <a:r>
              <a:rPr lang="mr-IN" sz="2800" dirty="0" smtClean="0"/>
              <a:t>–</a:t>
            </a:r>
            <a:r>
              <a:rPr lang="en-US" sz="2800" dirty="0" smtClean="0"/>
              <a:t> XML file containing strings with optional formatting and styling information, useful for supporting multiple languages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666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Emulator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The Android Emulator allows us to run a virtual Android device on a computer to test apps</a:t>
            </a:r>
          </a:p>
          <a:p>
            <a:r>
              <a:rPr lang="en-US" sz="3200" dirty="0" smtClean="0"/>
              <a:t>When running an app, Android Studio asks for the deployment target: a connected device or an emulated device</a:t>
            </a:r>
          </a:p>
          <a:p>
            <a:r>
              <a:rPr lang="en-US" sz="3200" dirty="0" smtClean="0"/>
              <a:t>Can create a new emulated device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34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746348"/>
          </a:xfrm>
        </p:spPr>
        <p:txBody>
          <a:bodyPr/>
          <a:lstStyle/>
          <a:p>
            <a:r>
              <a:rPr lang="en-US" dirty="0" smtClean="0"/>
              <a:t>Adding Functionality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1792" y="1203960"/>
            <a:ext cx="3352800" cy="565404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23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Collaboration on GitHub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Forks and Pull Requests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71792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44</TotalTime>
  <Words>370</Words>
  <Application>Microsoft Macintosh PowerPoint</Application>
  <PresentationFormat>Widescreen</PresentationFormat>
  <Paragraphs>55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Century Schoolbook</vt:lpstr>
      <vt:lpstr>Mangal</vt:lpstr>
      <vt:lpstr>Wingdings 2</vt:lpstr>
      <vt:lpstr>View</vt:lpstr>
      <vt:lpstr>Android Mobile Applications</vt:lpstr>
      <vt:lpstr>Corresponding Text</vt:lpstr>
      <vt:lpstr>Android Studio</vt:lpstr>
      <vt:lpstr>Android Studio</vt:lpstr>
      <vt:lpstr>Our First Android App</vt:lpstr>
      <vt:lpstr>Important Files</vt:lpstr>
      <vt:lpstr>Using the Emulator</vt:lpstr>
      <vt:lpstr>Adding Functionality</vt:lpstr>
      <vt:lpstr>Collaboration on GitHub</vt:lpstr>
      <vt:lpstr>Forks</vt:lpstr>
      <vt:lpstr>Pull Requests</vt:lpstr>
      <vt:lpstr>Material Design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Mobile Applications</dc:title>
  <dc:creator>Arthur Neuman</dc:creator>
  <cp:lastModifiedBy>Arthur Neuman</cp:lastModifiedBy>
  <cp:revision>6</cp:revision>
  <dcterms:created xsi:type="dcterms:W3CDTF">2017-01-18T21:21:38Z</dcterms:created>
  <dcterms:modified xsi:type="dcterms:W3CDTF">2017-01-20T01:13:18Z</dcterms:modified>
</cp:coreProperties>
</file>

<file path=docProps/thumbnail.jpeg>
</file>